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8"/>
  </p:normalViewPr>
  <p:slideViewPr>
    <p:cSldViewPr snapToGrid="0" snapToObjects="1">
      <p:cViewPr varScale="1">
        <p:scale>
          <a:sx n="105" d="100"/>
          <a:sy n="105" d="100"/>
        </p:scale>
        <p:origin x="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01B50-3C24-8A40-A1C7-1CEE2EFCA01B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C7182-264F-AF45-B0D5-F140DF601D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7626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C7182-264F-AF45-B0D5-F140DF601D7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1358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5B91C8-3FA6-BD48-8970-E8CD48E193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C8BCDA3-21F9-7742-9EAA-CD5D509D4F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AD48C7-25DF-5041-B174-D7E989E4D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467B03-F6FD-394F-9C4D-10B505AB6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E90F2D-FF5F-3C48-8C3F-375E2AA4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494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D3DC2C-735B-CA4C-83D7-D4A2E874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C4A084D-9F61-5546-B7F6-8986F8EB2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00D1AB-FD59-124C-B6CA-60AB5E92C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A658BE-84D1-1449-A322-C8A7862F1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37ADEA-8C9F-1642-9206-58FA6640E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043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30B91B1-A910-8645-9387-5C92DAC36A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1AF63E3-2A10-BF4F-832A-984BC8479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5FBA82-D786-604B-89AD-3AA2FCCC9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40BE93-DC5A-F644-9775-CC0F47E03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CBD1ED-2EB3-9E44-AEB1-49F9970A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613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4B49BC-1421-1D47-94F3-EA03D5C9D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7114AD-F5AC-2F4D-9EF1-0A6925C1F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9969D6-44CE-064D-A15A-6454183E8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4510B7-C341-0946-B471-6EAA5359B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D58466-C922-274C-AEA9-A2E5A5853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18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34802-4511-B84A-AC22-4B8C0A753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8A46DA-BCEE-BF4A-863D-E63CABA2B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87E9F6-51BC-9F4F-AD9D-28E2EEBFF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5D848E-582D-8343-A341-35C2581AF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F048CD-B4B4-A242-80E1-C6B0D561A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14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AB565-4704-AD47-A794-45FCC1D1D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97AAC0-DF85-374C-BCD2-59CB39390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EF0707-11B0-CA47-865B-05555482E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33C8BB-AF46-C347-9663-A78363545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E8CB14F-9983-CB4D-9D17-817C8CEE6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6ABE67A-F5C7-2D4A-9552-AC9AC0451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92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10D2A6-93FC-D543-9040-B7D5AB38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DD3083-6AF9-6B44-A749-DD34805EA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72AFB7A-5D09-AB44-ACE7-51067D0F22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9A8A416-9C20-C245-AE57-D1B239912B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04EB3C1-D691-3E43-BA5D-DA6614DDEC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F9AF3F1-58F7-BD43-8865-69CDCC9C5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187FD0F-320C-574C-A955-DD654B718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5F2AB9E-DB64-254D-8EE4-2F2BE7595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661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B50A4-F459-4E40-9458-DF798E57A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A527666-08A8-704E-A0FD-3F01B3E81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DD7DDB9-6DE6-9B48-A666-0F39BA4F7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53215F9-5A4C-1C4F-ABE1-A521A7821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21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8002360-8FEA-9149-B2B7-2D99B9FD1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4DDE167-2195-8E47-8AE7-46204E603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69697E-388A-534A-9D30-DE6FE4671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6478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5469F0-C4F3-5E45-8EAB-25C1F9EF4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28C9C9-1A34-6549-ADD2-75A65F89D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E1DC80-FA6B-924E-8FDE-732CE73D2D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188E5BA-F196-0248-B136-7AB3870F7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67ED0E-1F5B-4549-B75E-0CDA2C14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F397247-26CE-C246-A650-C34EB40D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029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319A4E-EE2C-B340-9F5F-478B994C8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D31CBF2-33E9-1542-B614-479755689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D930FAF-BE7E-BE43-9AB5-964FF551E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15984B-EA62-7445-9B1C-3106BAD3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9E13F3-04B5-3D4A-AFAE-79FFB2DE1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804734-E102-9249-9A0A-849CC16AD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42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F9DDBBE-6784-8A4F-86F1-816C6E3F7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C3BB13-32BB-D741-A4CD-666B55DBF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05CEBA-5CA3-2941-907B-1759D4311E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44A3D-22A7-064F-A756-460DA70AF797}" type="datetimeFigureOut">
              <a:rPr lang="de-DE" smtClean="0"/>
              <a:t>07.11.20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3E169A-6321-5F4D-88AB-BBF782402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D2E794-0586-EE4B-8E9C-A9288467F6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F6C03-8947-DD4F-A41E-7B3F69D88F1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047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5B9103E9-5792-9845-BD86-96BC3FC5F849}"/>
              </a:ext>
            </a:extLst>
          </p:cNvPr>
          <p:cNvSpPr txBox="1"/>
          <p:nvPr/>
        </p:nvSpPr>
        <p:spPr>
          <a:xfrm>
            <a:off x="5572125" y="3371850"/>
            <a:ext cx="42466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Ich und mein Herz</a:t>
            </a:r>
          </a:p>
        </p:txBody>
      </p:sp>
      <p:sp>
        <p:nvSpPr>
          <p:cNvPr id="5" name="Herz 4">
            <a:extLst>
              <a:ext uri="{FF2B5EF4-FFF2-40B4-BE49-F238E27FC236}">
                <a16:creationId xmlns:a16="http://schemas.microsoft.com/office/drawing/2014/main" id="{5FDF84CD-EB52-CF4D-8700-5EC567BD6C4B}"/>
              </a:ext>
            </a:extLst>
          </p:cNvPr>
          <p:cNvSpPr/>
          <p:nvPr/>
        </p:nvSpPr>
        <p:spPr>
          <a:xfrm>
            <a:off x="4657725" y="3165336"/>
            <a:ext cx="914400" cy="914400"/>
          </a:xfrm>
          <a:prstGeom prst="heart">
            <a:avLst/>
          </a:prstGeom>
          <a:solidFill>
            <a:srgbClr val="FF43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43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623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Macintosh PowerPoint</Application>
  <PresentationFormat>Breitbild</PresentationFormat>
  <Paragraphs>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APPLE CHANCERY</vt:lpstr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Wissem Abdelli</dc:creator>
  <cp:lastModifiedBy>Wissem Abdelli</cp:lastModifiedBy>
  <cp:revision>2</cp:revision>
  <dcterms:created xsi:type="dcterms:W3CDTF">2020-11-07T16:19:53Z</dcterms:created>
  <dcterms:modified xsi:type="dcterms:W3CDTF">2020-11-07T16:33:05Z</dcterms:modified>
</cp:coreProperties>
</file>