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4F8B4F-8285-4672-9F7C-3A2758F1B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21B6ED8-1F9F-46B1-8581-0BA9E725B6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EC3F37-B118-4963-9186-5FC5E428B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50256-1B1F-4931-880B-59820680560D}" type="datetimeFigureOut">
              <a:rPr lang="de-DE" smtClean="0"/>
              <a:t>09.10.2021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BDFD61-B2F9-42F1-A113-0DF4C5C9D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D6EFCBA-1A9E-4AF0-8453-C83270FBD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D9D61-DAE3-4EBE-BA2E-C412B969C7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0460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914A6F-9268-4BEE-8F9A-D2AC36841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5F80FF6-5340-4243-8E99-723CE64B1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40DF34-CC35-4F7B-A506-58BD416EE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50256-1B1F-4931-880B-59820680560D}" type="datetimeFigureOut">
              <a:rPr lang="de-DE" smtClean="0"/>
              <a:t>09.10.2021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A6828BD-672D-4AF2-988A-BBD4A52C2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DB69AC-2C62-4B70-978C-00C6F14A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D9D61-DAE3-4EBE-BA2E-C412B969C7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473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2989950-6D8C-4E5F-96F0-7B15805E39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9605359-43FF-4D87-B689-9F574ACF51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4AE4BC-6C6F-4ABC-B524-4F2658BB3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50256-1B1F-4931-880B-59820680560D}" type="datetimeFigureOut">
              <a:rPr lang="de-DE" smtClean="0"/>
              <a:t>09.10.2021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D8F3EB-521E-4D44-8541-BA384E51B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A6D60C-A52C-4BBA-85FC-E4122F334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D9D61-DAE3-4EBE-BA2E-C412B969C7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0203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2B72D0-24D9-4395-A59A-E2EED4498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EF51E8-3F9A-40D7-B73D-B32502083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4E334E-2DB6-4FC0-AE33-41F3BB4ED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50256-1B1F-4931-880B-59820680560D}" type="datetimeFigureOut">
              <a:rPr lang="de-DE" smtClean="0"/>
              <a:t>09.10.2021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6B2F8B-A31E-4C78-A5C5-1F050BA14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EDDBE0-02AF-431E-B422-EBDC2673E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D9D61-DAE3-4EBE-BA2E-C412B969C7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32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E90CE4-FFFE-4CF8-BBB9-6894D2E9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E9EF2E7-58A0-40C4-9D24-61A7492D9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5C4622-BF5B-4C90-BAB8-A04028EA9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50256-1B1F-4931-880B-59820680560D}" type="datetimeFigureOut">
              <a:rPr lang="de-DE" smtClean="0"/>
              <a:t>09.10.2021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E5E3663-16F9-41EB-A7AC-59384D19A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BC3C63-DC93-4AD3-8794-A1DFFCF1B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D9D61-DAE3-4EBE-BA2E-C412B969C7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0110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7A907D-3663-4CD2-A645-CE0A2C0B3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CD6967B-E6D2-4B1E-A81A-4165A347CD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2D304BD-1C62-4B92-B264-FD082B7FA8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BBA13BD-7179-4F15-A7BB-6D5754AB7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50256-1B1F-4931-880B-59820680560D}" type="datetimeFigureOut">
              <a:rPr lang="de-DE" smtClean="0"/>
              <a:t>09.10.2021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AD056F3-22C4-4C76-A268-1E1299AAE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4E8228E-E241-4641-B25C-91E4EB4F2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D9D61-DAE3-4EBE-BA2E-C412B969C7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073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FEFA04-B80F-406D-A500-5B1E6D75D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FAEA361-841B-4FA9-83F1-BA7448F1A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379AB46-3D38-476D-A74E-DDC474382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AA5BF64-869D-4B1A-8D7E-D2DF6597E6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2A1EF01-3584-4895-8CE0-AF36A2D887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438A5B2-CA30-4601-89BA-C9978100D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50256-1B1F-4931-880B-59820680560D}" type="datetimeFigureOut">
              <a:rPr lang="de-DE" smtClean="0"/>
              <a:t>09.10.2021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022EFFA-DBC8-400F-965A-34C02276D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5036A54-38D5-4243-BE01-4DD2B9958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D9D61-DAE3-4EBE-BA2E-C412B969C7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2521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7255DC-E490-4079-8CF8-C6BD06C87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8A449B2-B5B4-46A9-9FAD-CB5799846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50256-1B1F-4931-880B-59820680560D}" type="datetimeFigureOut">
              <a:rPr lang="de-DE" smtClean="0"/>
              <a:t>09.10.2021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A97254B-78D3-405D-B6E8-BFF8E0AA9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15ECE78-9FC1-4716-B28F-3799B4B87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D9D61-DAE3-4EBE-BA2E-C412B969C7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959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E777CD1-7D5C-4F1D-ADBF-1A7A3915B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50256-1B1F-4931-880B-59820680560D}" type="datetimeFigureOut">
              <a:rPr lang="de-DE" smtClean="0"/>
              <a:t>09.10.2021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19CFE56-E64A-4409-99B3-04D83CB1E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8D19E1A-A3F9-4A48-A605-845D299F1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D9D61-DAE3-4EBE-BA2E-C412B969C7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249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AE6DC-3F2F-43CA-B743-BA3C671EA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325F9A-0886-4253-906C-4A8EE7DF9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0F83557-AC90-4845-94A8-1EAF7F245C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327EF0C-D6C0-4793-947A-5381A7396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50256-1B1F-4931-880B-59820680560D}" type="datetimeFigureOut">
              <a:rPr lang="de-DE" smtClean="0"/>
              <a:t>09.10.2021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0B1AC3A-A670-4720-AC92-DCD724233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0391A55-CC43-47B8-9735-5F67F57A9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D9D61-DAE3-4EBE-BA2E-C412B969C7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9288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5548FD-65B0-4E60-8EA7-33F3CE53A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8714666-A3FC-488B-B28E-2C3CD9A9A7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BA8A7FD-D099-45FF-8726-9CD41A4492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0A0063A-5599-45AD-8097-9DED09936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50256-1B1F-4931-880B-59820680560D}" type="datetimeFigureOut">
              <a:rPr lang="de-DE" smtClean="0"/>
              <a:t>09.10.2021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C46705E-E631-4DEA-BEC1-306083865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7FE1738-E7FF-4D9C-A23D-F3B57A39E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D9D61-DAE3-4EBE-BA2E-C412B969C7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290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77E5577-6DC7-48E5-9F2B-6D6D8D2B9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449465D-6794-4E05-B1E0-9D95AE6A3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D37568-93A5-402C-88C4-2A27A345F3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50256-1B1F-4931-880B-59820680560D}" type="datetimeFigureOut">
              <a:rPr lang="de-DE" smtClean="0"/>
              <a:t>09.10.2021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9C752C-0ACA-4E82-8889-9E1A37C472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1080AB-C49E-4A6A-868B-ABEBD537A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D9D61-DAE3-4EBE-BA2E-C412B969C7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652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rafik 41">
            <a:extLst>
              <a:ext uri="{FF2B5EF4-FFF2-40B4-BE49-F238E27FC236}">
                <a16:creationId xmlns:a16="http://schemas.microsoft.com/office/drawing/2014/main" id="{93E69773-BCB9-4779-A727-1A9F551B1B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161" b="40089"/>
          <a:stretch/>
        </p:blipFill>
        <p:spPr>
          <a:xfrm>
            <a:off x="2096677" y="1276142"/>
            <a:ext cx="7998645" cy="266281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</p:spTree>
    <p:extLst>
      <p:ext uri="{BB962C8B-B14F-4D97-AF65-F5344CB8AC3E}">
        <p14:creationId xmlns:p14="http://schemas.microsoft.com/office/powerpoint/2010/main" val="482813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Dr. Fischer</dc:creator>
  <cp:lastModifiedBy>Dr. Fischer</cp:lastModifiedBy>
  <cp:revision>1</cp:revision>
  <dcterms:created xsi:type="dcterms:W3CDTF">2021-10-09T07:56:25Z</dcterms:created>
  <dcterms:modified xsi:type="dcterms:W3CDTF">2021-10-09T08:00:57Z</dcterms:modified>
</cp:coreProperties>
</file>