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rico Müller" userId="014b6f474de44009" providerId="LiveId" clId="{4930D393-3DA3-4AB4-8193-585EC04BD777}"/>
    <pc:docChg chg="custSel modSld">
      <pc:chgData name="Enrico Müller" userId="014b6f474de44009" providerId="LiveId" clId="{4930D393-3DA3-4AB4-8193-585EC04BD777}" dt="2020-10-30T09:55:18.726" v="105" actId="1076"/>
      <pc:docMkLst>
        <pc:docMk/>
      </pc:docMkLst>
      <pc:sldChg chg="addSp delSp modSp mod">
        <pc:chgData name="Enrico Müller" userId="014b6f474de44009" providerId="LiveId" clId="{4930D393-3DA3-4AB4-8193-585EC04BD777}" dt="2020-10-30T09:55:18.726" v="105" actId="1076"/>
        <pc:sldMkLst>
          <pc:docMk/>
          <pc:sldMk cId="32624437" sldId="256"/>
        </pc:sldMkLst>
        <pc:spChg chg="mod">
          <ac:chgData name="Enrico Müller" userId="014b6f474de44009" providerId="LiveId" clId="{4930D393-3DA3-4AB4-8193-585EC04BD777}" dt="2020-10-30T09:55:13.527" v="104" actId="207"/>
          <ac:spMkLst>
            <pc:docMk/>
            <pc:sldMk cId="32624437" sldId="256"/>
            <ac:spMk id="8" creationId="{1D57D21F-D641-42A5-AE01-C96DEA20A599}"/>
          </ac:spMkLst>
        </pc:spChg>
        <pc:picChg chg="mod">
          <ac:chgData name="Enrico Müller" userId="014b6f474de44009" providerId="LiveId" clId="{4930D393-3DA3-4AB4-8193-585EC04BD777}" dt="2020-10-30T09:55:18.726" v="105" actId="1076"/>
          <ac:picMkLst>
            <pc:docMk/>
            <pc:sldMk cId="32624437" sldId="256"/>
            <ac:picMk id="5" creationId="{499D6F47-64AE-4FB4-AECE-7FE3BAD0A24F}"/>
          </ac:picMkLst>
        </pc:picChg>
        <pc:picChg chg="mod">
          <ac:chgData name="Enrico Müller" userId="014b6f474de44009" providerId="LiveId" clId="{4930D393-3DA3-4AB4-8193-585EC04BD777}" dt="2020-10-30T09:53:31.826" v="9" actId="1076"/>
          <ac:picMkLst>
            <pc:docMk/>
            <pc:sldMk cId="32624437" sldId="256"/>
            <ac:picMk id="7" creationId="{78B2F73C-C072-40D0-B58E-8426E6045067}"/>
          </ac:picMkLst>
        </pc:picChg>
        <pc:picChg chg="add del mod">
          <ac:chgData name="Enrico Müller" userId="014b6f474de44009" providerId="LiveId" clId="{4930D393-3DA3-4AB4-8193-585EC04BD777}" dt="2020-10-30T09:53:07.490" v="7" actId="21"/>
          <ac:picMkLst>
            <pc:docMk/>
            <pc:sldMk cId="32624437" sldId="256"/>
            <ac:picMk id="10" creationId="{9CA24969-D04F-4A19-B316-24C887DAB28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2D1B07-DDE4-4511-8038-FB9336E7D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73DFE43-B52F-4B91-AFF2-EF2178FF0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5E5036-E206-4A86-865A-8AA3EEED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61B680-7B7B-4392-8B70-103407334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40FA00-BF5D-4B1A-B8E5-A6F65B9F0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119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2FA65C-57D6-4F28-8794-F9CCFFDBF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37D5FA4-45F9-44DF-94D8-1B9E2D5D3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549333-09AA-45CC-B943-AEC16E6E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8C6151-2C2F-4BDD-BC13-004921DD8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62816A-5B92-4E8E-9030-37C4BB405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7265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79824C-C36E-4E73-882D-8705B803B5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CD6722-AA65-434D-B52D-7FAA4E8ECF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4A81C4-7FEB-445C-8ABC-12419FDBE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D5F23A-6A5F-4DEB-ABA4-A4FCAA4E5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CB962B-F007-43C1-BB4F-52E9E4676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285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086674-36A1-4D7C-A774-68AACA232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5EC54F-521F-4B75-80FD-36FB1C254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B7E10D-A1C9-4AA4-91E8-5230A697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E113F7-AAEE-448D-871B-F4674351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2BB1A4-5E8C-4C85-AC03-402D72C9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588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245075-86E7-4D05-ACD0-57CF7E30D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369B33-16B2-449F-8C5D-B558C8790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21005C-C758-439A-8855-7E5621013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46F98B-CBAA-4E8C-8492-5D69F4FEB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36DE7F-8933-4906-ABF8-E100F784D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86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156C0-51BF-4FA2-B1E3-236CBB819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319E6D-E036-4D19-98A9-10FCD9DA6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72AC631-A455-40E4-8197-0DE30659C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101BBE6-EF93-4107-83D3-BB46107C4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FE3D38-C36A-43C4-BB7F-6B974FE59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244090F-64F2-4CB3-A485-DA4F4351D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90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26822C-8490-428F-9A4D-62DB7CA7F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36680F-4BAC-44FE-B675-F01D8B11B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B9369F-5518-4204-AF37-67F3F524E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467D50C-01BD-45E4-ABC5-48F8EB82AB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33A74BB-4445-4AAD-A624-BA5793978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BCA6AB4-85FD-498A-95A7-6021C4958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0DE123F-C753-42B8-97D3-3B0CE81BE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033B9FF-FDF7-4A17-8573-BDA13913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81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957C24-4B23-4FF2-A86F-121AAB682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9C6CCB4-CD9F-4952-8D8E-0644C562D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3C1FB51-9AC8-4B7F-8ED7-6A3090F66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143D10A-5B80-4489-B4A0-0FDC3638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313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0D87076-BDAF-4DF3-86FA-E751FBDAE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C61EC6B-BE52-4D66-A1F0-8FB6C916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D31821-0066-465B-8C01-03137A65C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4670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6B6886-F826-4C85-B603-ABE5EF07D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8B7E3C-865E-4910-B50D-1F002178B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C0669B4-8128-42B2-88C9-7FCFF3417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8EF9814-24D1-4799-851D-8758EDCC5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44F82D-7FE1-431F-8CE5-3314C58B5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DA5554-6D17-40D1-B220-9B62BDB98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6646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B15C2-DD13-4A06-B87F-CB7BD229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AC5F4C3-566F-4E59-9D32-0F67FED1FD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5FE3D4E-FC63-4A72-BE1C-1A7B7E95FA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B3F656-486A-4641-9540-370AFFDB9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7B3FBB-67AE-42EB-8A82-766E5B539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C79CE8B-ABC5-4D99-BCAD-30D0A21D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51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97489AF-1E41-4BF0-AAC1-A89E9D17F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9AAEDB-9F86-484B-B977-D5BA520A6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0FE1EF-9F64-450D-B6E7-EFBDBF9CAB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264FA-3C14-435C-A9EE-52C8C9F2EEC9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AD2D23-C03A-4C96-9971-6E716E091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B8BBD5-AB33-4A35-A19F-426B01802E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FDDA8-3FA4-44F2-8EF1-2352DF8F4D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1148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E818CC-4629-4F4F-9D50-8CD52250DF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9C3DA74-9F02-46BA-8EAB-B21C35CFB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99D6F47-64AE-4FB4-AECE-7FE3BAD0A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448" y="350930"/>
            <a:ext cx="9477100" cy="631806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78B2F73C-C072-40D0-B58E-8426E6045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821" y="4732686"/>
            <a:ext cx="5278355" cy="212531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1D57D21F-D641-42A5-AE01-C96DEA20A599}"/>
              </a:ext>
            </a:extLst>
          </p:cNvPr>
          <p:cNvSpPr txBox="1"/>
          <p:nvPr/>
        </p:nvSpPr>
        <p:spPr>
          <a:xfrm>
            <a:off x="2732313" y="1076325"/>
            <a:ext cx="6727372" cy="769441"/>
          </a:xfrm>
          <a:prstGeom prst="rect">
            <a:avLst/>
          </a:prstGeom>
          <a:solidFill>
            <a:schemeClr val="bg1">
              <a:alpha val="22000"/>
            </a:schemeClr>
          </a:solidFill>
          <a:ln w="60325" cap="rnd" cmpd="thickThin">
            <a:solidFill>
              <a:schemeClr val="bg1"/>
            </a:solidFill>
            <a:beve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de-DE" sz="44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rint MT Shadow" panose="04020605060303030202" pitchFamily="82" charset="0"/>
              </a:rPr>
              <a:t>Herzlich willkommen bei</a:t>
            </a:r>
          </a:p>
        </p:txBody>
      </p:sp>
    </p:spTree>
    <p:extLst>
      <p:ext uri="{BB962C8B-B14F-4D97-AF65-F5344CB8AC3E}">
        <p14:creationId xmlns:p14="http://schemas.microsoft.com/office/powerpoint/2010/main" val="32624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Imprint MT Shadow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Enrico Müller</dc:creator>
  <cp:lastModifiedBy>Enrico Müller</cp:lastModifiedBy>
  <cp:revision>2</cp:revision>
  <dcterms:created xsi:type="dcterms:W3CDTF">2020-10-30T09:35:05Z</dcterms:created>
  <dcterms:modified xsi:type="dcterms:W3CDTF">2020-10-30T09:55:25Z</dcterms:modified>
</cp:coreProperties>
</file>