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65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17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927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28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9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402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514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63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33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97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25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5121C-F1C9-43E3-AAFE-F2B13AB4E649}" type="datetimeFigureOut">
              <a:rPr lang="de-DE" smtClean="0"/>
              <a:t>21.05.2021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C3BAE-9247-48FF-BE33-F62159B97E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622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1116632" y="0"/>
            <a:ext cx="12385376" cy="6857999"/>
          </a:xfrm>
          <a:solidFill>
            <a:srgbClr val="1E00B4"/>
          </a:solidFill>
        </p:spPr>
        <p:txBody>
          <a:bodyPr/>
          <a:lstStyle/>
          <a:p>
            <a:r>
              <a:rPr lang="de-DE" sz="10000" b="1" dirty="0" smtClean="0">
                <a:solidFill>
                  <a:schemeClr val="bg1"/>
                </a:solidFill>
              </a:rPr>
              <a:t>Technik </a:t>
            </a:r>
            <a:r>
              <a:rPr lang="de-DE" sz="10000" b="1" dirty="0" err="1" smtClean="0">
                <a:solidFill>
                  <a:schemeClr val="bg1"/>
                </a:solidFill>
              </a:rPr>
              <a:t>Mastery</a:t>
            </a:r>
            <a:r>
              <a:rPr lang="de-DE" b="1" dirty="0" smtClean="0">
                <a:solidFill>
                  <a:schemeClr val="bg1"/>
                </a:solidFill>
              </a:rPr>
              <a:t/>
            </a:r>
            <a:br>
              <a:rPr lang="de-DE" b="1" dirty="0" smtClean="0">
                <a:solidFill>
                  <a:schemeClr val="bg1"/>
                </a:solidFill>
              </a:rPr>
            </a:br>
            <a:r>
              <a:rPr lang="de-DE" sz="5000" b="1" dirty="0" smtClean="0">
                <a:solidFill>
                  <a:schemeClr val="bg1"/>
                </a:solidFill>
              </a:rPr>
              <a:t>I:find Technik Trends</a:t>
            </a:r>
            <a:endParaRPr lang="de-DE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2048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Technik Mastery I:find Technik Trends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Technik Mastery I:find Technik Trends</dc:title>
  <dc:creator>Peter Orend</dc:creator>
  <cp:lastModifiedBy>Peter Orend</cp:lastModifiedBy>
  <cp:revision>2</cp:revision>
  <dcterms:created xsi:type="dcterms:W3CDTF">2021-05-21T12:51:00Z</dcterms:created>
  <dcterms:modified xsi:type="dcterms:W3CDTF">2021-05-21T13:17:22Z</dcterms:modified>
</cp:coreProperties>
</file>